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95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25D94-9BD0-48F7-BEFC-267DB6689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BB6587-C8B7-431B-966B-EA684BDFA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200E2-30E1-4D8C-8A55-569D7DD8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12377-D7D8-4DEB-9D07-E3764415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B66AA9-4206-49C4-9D70-FF350911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99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CA82C-5008-493E-B6E7-0854F51D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1C93B0-60DF-4773-9101-6BD9D70D6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091DE-1C8B-4AF9-8B9F-D4950FF9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B7DF9-51DD-4B4F-8713-050AB46C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8E5C25-5C26-4C44-8C5B-F6F6BAF6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2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F9C2B8-0970-4C66-AB05-50C21016F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AE63DB-7182-4FAF-90DD-9CF5044DE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61E97B-96DC-4E97-B523-F7344E06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93D37-20FF-46B4-8363-6F670822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751A44-CF41-40C9-8FED-39323829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897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E6DBB-D6F8-4E4D-838C-76FF9A00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123F0-0FA1-4DAB-999D-B64342E2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C0D37-86A6-41BE-BF7D-02E4F983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A01DD3-972E-4D6A-92B3-550E99B6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F0862F-8549-4BC5-B6DA-8C261B50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4D18D-7425-486F-9FAD-BE090712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AB4FE2-C93C-48BA-8EAC-9C527B46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8875AD-80FF-4F8F-99CA-A1A9A751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78F9A-28BD-4D6F-B919-3829D653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5762B8-1634-4859-A2B9-8E4373FD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2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518DE-9C59-47F9-930D-1684AC33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6CA2A-5229-4FCE-B4A5-4A49F4E4D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FF32A-0D43-44D8-A45A-CF0C8262B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50E01E-A9BF-40C1-89C6-7866995F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E5735-D58B-41DA-9932-F761B5E7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7EF36-CDFB-4324-BB36-F7E4EA51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80E03-E394-41B3-BFB5-5A562F33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C43E52-F20C-4EBF-AC2B-8DB3FAA1A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C643F7-04EC-4990-B893-DE0C811F5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1D826D-FF80-4503-BA87-87D5FBC5F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6BF501-732F-4588-8DF2-B73F78F5F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BA5441-D01A-48D0-8869-DBB7993F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CDDD55-AB84-431F-B54B-A8789FAD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444049-6B2A-4150-A64E-80E4097E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06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0ACB1-55BD-4029-94B1-0ECAE55A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0DD43A-8858-4F39-A53E-E38B2571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52DE81-2EE5-4909-BAE7-CFA74980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E55938-83B8-4755-B5BD-1B068672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63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76513C-FE91-44D8-AE1C-E10EDF72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4AF150-D5D2-480B-B031-7BE390A0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00B95A-5B4C-403C-9CFD-1584E5F2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85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6D3DD-1087-4DFD-A2ED-43AB0565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ED6949-7F4C-491D-8684-E7529CD4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C9BAC5-89A5-4A37-88B4-D77085A4E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338108-D8F3-45BF-BD23-D35520D9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F6C82-0274-4156-9392-2238186C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F02F2F-E280-4DDF-9120-33BC0CD5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93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B9058-200B-4E98-A807-58156BAB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106472-5E9A-4EC0-A050-B0A8A47F5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0688D5-568A-4615-AA6B-2A37E11FE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68D2E1-B98E-4FB4-BE94-325F9416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2D138E-FE78-4932-98BF-92464E8A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C50224-EF06-48C9-AE5D-B85DA1F8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60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9CE158-F55F-417C-A393-B64157FC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60712B-1222-4E78-BF05-1EADDDE0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CEAB7D-DED0-416E-8D13-8CF1FCADB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974C-3CA7-4185-B637-CEC7C0AED53D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5ED5B-C77C-4BD7-BEDC-DC6079025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D688B-D0AC-4F90-B151-198073996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40B7-C000-40A0-B06C-4776EA93F3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3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EE0E62-51F1-4C26-BE82-8AAC1A41C3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6" y="4986438"/>
            <a:ext cx="4123764" cy="174776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4624BB5-68F2-4833-B2B8-30A28FB093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b="1" dirty="0"/>
              <a:t>Pago en aplicación 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316923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3478C-197F-4484-9AB0-692A1AE3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32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Si no cuenta con la aplicación deberá descargar la aplicación en su teléfono móvil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CA0080-AFF9-4F81-BB57-9B56FC32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34" y="2714624"/>
            <a:ext cx="2580780" cy="25807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5FBF46-CAA1-4621-BB53-E389B31E8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23011"/>
          <a:stretch/>
        </p:blipFill>
        <p:spPr>
          <a:xfrm>
            <a:off x="8609712" y="1723466"/>
            <a:ext cx="2637154" cy="4114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9AF6DA-2DB2-4884-BCFC-F512E7C5C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4" y="2033118"/>
            <a:ext cx="2303929" cy="42863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F9CA818-373A-4E20-9612-5EA3537E1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23" y="2724025"/>
            <a:ext cx="2608729" cy="2608729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71EBC0F-451E-4B97-87A4-0B4ED9095641}"/>
              </a:ext>
            </a:extLst>
          </p:cNvPr>
          <p:cNvSpPr txBox="1">
            <a:spLocks/>
          </p:cNvSpPr>
          <p:nvPr/>
        </p:nvSpPr>
        <p:spPr>
          <a:xfrm>
            <a:off x="557921" y="1264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b="1" dirty="0"/>
              <a:t>iOS         Android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41249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4E226-F388-4826-89A8-A4EFD368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8A597C-8700-4321-AD17-AA6B44DB1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ya contaba con la aplicación deberá cerrar la sesión y volver a ingresar para que la actualización cargue de manera correcta.</a:t>
            </a:r>
          </a:p>
          <a:p>
            <a:r>
              <a:rPr lang="es-ES" dirty="0"/>
              <a:t>El usuario y contraseña no serán modificados, y sirven tanto vía web, como vía aplicación.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3324AF-B6E6-45FE-8248-AA37643BC9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6" y="4986438"/>
            <a:ext cx="4123764" cy="17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C6F1DEB-A752-47B3-AD0F-3703440EF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59" y="474664"/>
            <a:ext cx="2944905" cy="6033099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D6D9AE-BBE3-48D5-A0A9-F4C26C6C75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6" y="4986438"/>
            <a:ext cx="4123764" cy="17477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DCAC11-F0DE-462E-8CDD-99CC27D2F4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"/>
          <a:stretch/>
        </p:blipFill>
        <p:spPr>
          <a:xfrm>
            <a:off x="298400" y="237595"/>
            <a:ext cx="2760345" cy="6445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F020174-68B2-429E-99E1-738898D80433}"/>
              </a:ext>
            </a:extLst>
          </p:cNvPr>
          <p:cNvSpPr/>
          <p:nvPr/>
        </p:nvSpPr>
        <p:spPr>
          <a:xfrm>
            <a:off x="215652" y="270933"/>
            <a:ext cx="1083733" cy="6434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205D7EFA-EC79-489B-B955-C88760B648FB}"/>
              </a:ext>
            </a:extLst>
          </p:cNvPr>
          <p:cNvSpPr/>
          <p:nvPr/>
        </p:nvSpPr>
        <p:spPr>
          <a:xfrm rot="12463048">
            <a:off x="1350833" y="966935"/>
            <a:ext cx="1822430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3F4764-936C-4C12-82E7-D9EDF9D1329E}"/>
              </a:ext>
            </a:extLst>
          </p:cNvPr>
          <p:cNvSpPr/>
          <p:nvPr/>
        </p:nvSpPr>
        <p:spPr>
          <a:xfrm>
            <a:off x="7526369" y="2988733"/>
            <a:ext cx="1083733" cy="6434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5C10EA5-6699-4BA0-B3D9-67D456C9116F}"/>
              </a:ext>
            </a:extLst>
          </p:cNvPr>
          <p:cNvSpPr/>
          <p:nvPr/>
        </p:nvSpPr>
        <p:spPr>
          <a:xfrm rot="19477307">
            <a:off x="5790765" y="3436568"/>
            <a:ext cx="1822430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A5EA5F4-BEE7-42F5-B9E9-52C3D2A09EA9}"/>
              </a:ext>
            </a:extLst>
          </p:cNvPr>
          <p:cNvSpPr txBox="1"/>
          <p:nvPr/>
        </p:nvSpPr>
        <p:spPr>
          <a:xfrm>
            <a:off x="3894266" y="957408"/>
            <a:ext cx="28532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Paso 1: entramos a la aplicación</a:t>
            </a:r>
          </a:p>
          <a:p>
            <a:r>
              <a:rPr lang="es-ES" dirty="0"/>
              <a:t>Paso 2: demos clic en las 3 rayas que se encuentran en la parte superior izquierda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EB7983-798C-474A-8889-7D9F2B0C48FB}"/>
              </a:ext>
            </a:extLst>
          </p:cNvPr>
          <p:cNvSpPr txBox="1"/>
          <p:nvPr/>
        </p:nvSpPr>
        <p:spPr>
          <a:xfrm>
            <a:off x="5215466" y="4704553"/>
            <a:ext cx="2116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Paso 3: seleccionamos la opción “</a:t>
            </a:r>
            <a:r>
              <a:rPr lang="es-ES" dirty="0" err="1"/>
              <a:t>SchoolPay</a:t>
            </a:r>
            <a:r>
              <a:rPr lang="es-ES" dirty="0"/>
              <a:t>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601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22A0196-76D7-4F19-A2A7-01C3E2AE7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" y="365125"/>
            <a:ext cx="3335867" cy="614906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76B545-690D-4859-9E34-B36951FBEE3A}"/>
              </a:ext>
            </a:extLst>
          </p:cNvPr>
          <p:cNvSpPr txBox="1"/>
          <p:nvPr/>
        </p:nvSpPr>
        <p:spPr>
          <a:xfrm>
            <a:off x="4648200" y="919953"/>
            <a:ext cx="2116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Paso 4:Seleccione los conceptos deseados a pagar, </a:t>
            </a:r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01FEA2-3520-4F4B-B75C-6D60DF46D238}"/>
              </a:ext>
            </a:extLst>
          </p:cNvPr>
          <p:cNvSpPr txBox="1"/>
          <p:nvPr/>
        </p:nvSpPr>
        <p:spPr>
          <a:xfrm>
            <a:off x="8017934" y="475222"/>
            <a:ext cx="34882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Nota: Si usted desea pagar diferente colegiaturas están deberán  ser consecutiva, es decir no podrá pagar abril sin antes haber cubierto febrero y marzo”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69B842A-19ED-40FD-8AA6-892FDBE3A482}"/>
              </a:ext>
            </a:extLst>
          </p:cNvPr>
          <p:cNvSpPr/>
          <p:nvPr/>
        </p:nvSpPr>
        <p:spPr>
          <a:xfrm rot="10800000">
            <a:off x="1371601" y="1811865"/>
            <a:ext cx="2328333" cy="82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8E6A138D-24FB-4F3A-97CF-76A81C9B690A}"/>
              </a:ext>
            </a:extLst>
          </p:cNvPr>
          <p:cNvSpPr/>
          <p:nvPr/>
        </p:nvSpPr>
        <p:spPr>
          <a:xfrm rot="10800000">
            <a:off x="4144432" y="5765798"/>
            <a:ext cx="2328333" cy="82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F499E3-E94C-42DA-8B79-223966F0DF8F}"/>
              </a:ext>
            </a:extLst>
          </p:cNvPr>
          <p:cNvSpPr/>
          <p:nvPr/>
        </p:nvSpPr>
        <p:spPr>
          <a:xfrm>
            <a:off x="829733" y="1952550"/>
            <a:ext cx="503770" cy="3673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3728FEF-4968-4FF0-9B15-5C096AE241AE}"/>
              </a:ext>
            </a:extLst>
          </p:cNvPr>
          <p:cNvSpPr/>
          <p:nvPr/>
        </p:nvSpPr>
        <p:spPr>
          <a:xfrm>
            <a:off x="660399" y="5791198"/>
            <a:ext cx="3484031" cy="9144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5EA84E-986A-4943-AF89-B1C2E6DFCE40}"/>
              </a:ext>
            </a:extLst>
          </p:cNvPr>
          <p:cNvSpPr txBox="1"/>
          <p:nvPr/>
        </p:nvSpPr>
        <p:spPr>
          <a:xfrm>
            <a:off x="6764867" y="5517353"/>
            <a:ext cx="2116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Paso 5 :de clic en “Continuar”</a:t>
            </a:r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5F99B0D-53A5-4131-8993-4669D0A6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20" y="5380671"/>
            <a:ext cx="3485680" cy="14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3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90D1DA1-2360-4DA3-B9C4-A03FF1477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3" y="365125"/>
            <a:ext cx="3209324" cy="6292793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1099B85-B534-44BA-8A68-26E0B6A9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9" y="2473324"/>
            <a:ext cx="5554133" cy="1539776"/>
          </a:xfrm>
        </p:spPr>
        <p:txBody>
          <a:bodyPr>
            <a:noAutofit/>
          </a:bodyPr>
          <a:lstStyle/>
          <a:p>
            <a:r>
              <a:rPr lang="es-ES" sz="1800" dirty="0"/>
              <a:t>Paso 6: Se habilitan los campos para que pueda ingresar la información de la tarjeta.</a:t>
            </a: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Nota: La información de la tarjeta NO será guardada por el sistema para futuros pagos.</a:t>
            </a:r>
            <a:br>
              <a:rPr lang="es-ES" sz="1800" dirty="0"/>
            </a:br>
            <a:endParaRPr lang="es-MX" sz="1800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602A310-757A-4447-9051-9677E576A05F}"/>
              </a:ext>
            </a:extLst>
          </p:cNvPr>
          <p:cNvSpPr/>
          <p:nvPr/>
        </p:nvSpPr>
        <p:spPr>
          <a:xfrm rot="10800000">
            <a:off x="3767666" y="5143352"/>
            <a:ext cx="2328333" cy="82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A54D44-DAEA-4B3F-ADF0-686CE8108719}"/>
              </a:ext>
            </a:extLst>
          </p:cNvPr>
          <p:cNvSpPr/>
          <p:nvPr/>
        </p:nvSpPr>
        <p:spPr>
          <a:xfrm>
            <a:off x="499533" y="5240867"/>
            <a:ext cx="3081868" cy="7237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AF9B02F-6E2F-4E45-AE9F-7C888D26C252}"/>
              </a:ext>
            </a:extLst>
          </p:cNvPr>
          <p:cNvSpPr/>
          <p:nvPr/>
        </p:nvSpPr>
        <p:spPr>
          <a:xfrm>
            <a:off x="293989" y="1913464"/>
            <a:ext cx="3484031" cy="15155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9633F241-5C62-4C96-8F6E-587DD94841A0}"/>
              </a:ext>
            </a:extLst>
          </p:cNvPr>
          <p:cNvSpPr/>
          <p:nvPr/>
        </p:nvSpPr>
        <p:spPr>
          <a:xfrm rot="10800000">
            <a:off x="3767666" y="2354789"/>
            <a:ext cx="1718733" cy="82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5A71CF-6FB5-4AAC-8073-6A8BDAD3211C}"/>
              </a:ext>
            </a:extLst>
          </p:cNvPr>
          <p:cNvSpPr txBox="1"/>
          <p:nvPr/>
        </p:nvSpPr>
        <p:spPr>
          <a:xfrm>
            <a:off x="6807200" y="5143352"/>
            <a:ext cx="3209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Paso 7: una vez llenada la información de </a:t>
            </a:r>
            <a:r>
              <a:rPr lang="es-ES" sz="1800" i="1" dirty="0"/>
              <a:t>clic</a:t>
            </a:r>
            <a:r>
              <a:rPr lang="es-ES" sz="1800" dirty="0"/>
              <a:t> en “PROCESAR PAGO”</a:t>
            </a:r>
            <a:br>
              <a:rPr lang="es-ES" sz="1800" dirty="0"/>
            </a:b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9828741-599C-415E-9D12-3F850D636B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19" y="141933"/>
            <a:ext cx="4167409" cy="17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24D9D-E64D-45A4-BDC9-1B442B54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01A723-256C-4757-B82C-A1D331D59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" y="555625"/>
            <a:ext cx="4177850" cy="435133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93EED4D-A663-4AFC-A545-236C293F168D}"/>
              </a:ext>
            </a:extLst>
          </p:cNvPr>
          <p:cNvSpPr txBox="1"/>
          <p:nvPr/>
        </p:nvSpPr>
        <p:spPr>
          <a:xfrm>
            <a:off x="6028267" y="1807485"/>
            <a:ext cx="32093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Paso 8: El sistema nos pedirá la confirmación del pago con el monto total previamente seleccionado. </a:t>
            </a:r>
            <a:br>
              <a:rPr lang="es-ES" sz="1800" dirty="0"/>
            </a:br>
            <a:r>
              <a:rPr lang="es-ES" sz="1800" dirty="0"/>
              <a:t>Debemos dar </a:t>
            </a:r>
            <a:r>
              <a:rPr lang="es-ES" dirty="0"/>
              <a:t>clic en “Aceptar”</a:t>
            </a:r>
            <a:endParaRPr lang="es-MX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B00DCCD-90A6-46A3-AE31-16BB81384112}"/>
              </a:ext>
            </a:extLst>
          </p:cNvPr>
          <p:cNvSpPr/>
          <p:nvPr/>
        </p:nvSpPr>
        <p:spPr>
          <a:xfrm rot="10800000">
            <a:off x="4695193" y="4300009"/>
            <a:ext cx="1493940" cy="82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C0AFA3-60B6-4F5F-A49F-DA27892C2F03}"/>
              </a:ext>
            </a:extLst>
          </p:cNvPr>
          <p:cNvSpPr/>
          <p:nvPr/>
        </p:nvSpPr>
        <p:spPr>
          <a:xfrm>
            <a:off x="3268133" y="4300010"/>
            <a:ext cx="1303867" cy="7237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45F041-0C22-4C42-AEF6-032DF4B4DC8B}"/>
              </a:ext>
            </a:extLst>
          </p:cNvPr>
          <p:cNvSpPr txBox="1"/>
          <p:nvPr/>
        </p:nvSpPr>
        <p:spPr>
          <a:xfrm>
            <a:off x="7677579" y="3815219"/>
            <a:ext cx="3795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No debe salir de la aplicación hasta que su pago sea aprobado y lo envié a la opción para descargar e imprimir el recibo</a:t>
            </a:r>
            <a:endParaRPr lang="es-MX" sz="28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031558-1442-4110-BD62-747223DB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5154047"/>
            <a:ext cx="3623732" cy="15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8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61FA5FA-44E8-4A75-9898-9451EB9B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7500"/>
          </a:bodyPr>
          <a:lstStyle/>
          <a:p>
            <a:r>
              <a:rPr lang="es-ES" dirty="0"/>
              <a:t>Cualquier duda o aclaración con respecto a  su pago favor de pasar al área de caja.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En caso de cualquier duda técnica, puede pasar al área de sistemas.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6047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279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Si no cuenta con la aplicación deberá descargar la aplicación en su teléfono móvil</vt:lpstr>
      <vt:lpstr>Presentación de PowerPoint</vt:lpstr>
      <vt:lpstr>Presentación de PowerPoint</vt:lpstr>
      <vt:lpstr>Presentación de PowerPoint</vt:lpstr>
      <vt:lpstr>Paso 6: Se habilitan los campos para que pueda ingresar la información de la tarjeta.  Nota: La información de la tarjeta NO será guardada por el sistema para futuros pagos.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Chávez</dc:creator>
  <cp:lastModifiedBy>María Chávez</cp:lastModifiedBy>
  <cp:revision>8</cp:revision>
  <dcterms:created xsi:type="dcterms:W3CDTF">2024-01-30T15:17:17Z</dcterms:created>
  <dcterms:modified xsi:type="dcterms:W3CDTF">2024-01-30T16:29:08Z</dcterms:modified>
</cp:coreProperties>
</file>